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11" autoAdjust="0"/>
  </p:normalViewPr>
  <p:slideViewPr>
    <p:cSldViewPr snapToGrid="0">
      <p:cViewPr varScale="1">
        <p:scale>
          <a:sx n="116" d="100"/>
          <a:sy n="116" d="100"/>
        </p:scale>
        <p:origin x="3750" y="120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9023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Keep on Spinning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both heels anywhere on the rearmost fault line, inside the shooting area</a:t>
                      </a:r>
                      <a:endParaRPr lang="en-US" sz="1100" b="1" i="0" u="none" strike="noStrike" kern="1200" cap="none" spc="0" baseline="0" dirty="0" smtClean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at either orange cone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</a:t>
                      </a: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</a:t>
                      </a: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paper,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07321"/>
            <a:ext cx="7025777" cy="3469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76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201</cp:revision>
  <cp:lastPrinted>2016-01-15T21:54:08Z</cp:lastPrinted>
  <dcterms:created xsi:type="dcterms:W3CDTF">2002-08-21T12:11:08Z</dcterms:created>
  <dcterms:modified xsi:type="dcterms:W3CDTF">2019-02-01T16:20:25Z</dcterms:modified>
  <cp:category>Shooting</cp:category>
</cp:coreProperties>
</file>